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27"/>
    <p:restoredTop sz="94681"/>
  </p:normalViewPr>
  <p:slideViewPr>
    <p:cSldViewPr snapToGrid="0">
      <p:cViewPr>
        <p:scale>
          <a:sx n="140" d="100"/>
          <a:sy n="140" d="100"/>
        </p:scale>
        <p:origin x="840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9BA5-CDCF-3E6B-5D88-13B11AF5DF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01334-2343-5E11-C008-237FDAA6A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A0726-49BE-6164-C153-60749D1FB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C5410-10D7-1609-5CBE-78C935A38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D5672-7FB5-FDFA-00B0-67761623D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67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D1A9-752E-1D6F-AF3A-BA45EAA2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FAC63-701E-10C0-685E-F1538EA6D3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FDB3E-AA6C-51FA-C4CD-3357B126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232A4-89C3-8677-7358-8D1E3B336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DBFB9-C56A-50B6-2CD2-C587538C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81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434CEB-EFF0-B9F0-1DF6-F516D2E1C5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2809AF-090C-C5CF-428D-8E7D470D1D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011EC-EBBE-C9A3-919C-B41027AAF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6B20B-2AD4-B60D-E845-BE5E917BD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C4EBC-5786-131E-A864-8536F1960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49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EA85D-64AF-EBA9-9DB7-49BF70DFF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36758-2250-8EC0-C871-D9EE8E173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EB586-733B-BDB1-10F7-872F87BA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620C7-ABB6-F946-05DA-C495DA0AB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2CFA3-1C80-C88B-F4F2-2E897516C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2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6EF01-D9A2-77FA-16EC-F5089C2D0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CE8C33-EFD3-F129-4634-420D9E70D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BA0E5-CB5F-DCD9-BDFB-D51E9B315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6330D-03A0-3A43-3D81-11390B218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D01A1-F51D-6564-EBE6-3BB1CA660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8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77758-20C3-1FD1-B010-8264EC67B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7699A-04B3-7B9A-1E30-38AF5BA18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211EF3-C3D8-1C9F-8ECB-8E0E1D496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2211C-4980-5C63-DE91-918E6CD82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FCCB44-AE3D-B57E-9A23-B9303A08E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FD872F-E8D6-65E4-D68C-C4C75882B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628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C781-FBE5-8FE8-AECC-5E173A9C9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B84B7-1B72-287C-77BD-4E6EAE63A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D03C9-2CA3-320B-A825-10E7673A45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47DB1-0F48-D915-043C-F1CD08B455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1F6F2F-90DA-7830-EB6B-6A1F87BB93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474EBD-FA8B-F091-25B4-F8A5FFC7B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01D695-84BE-2BF6-0098-29213B8B9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617CEB-6D69-CA60-11F9-0D29A4A44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864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595C7-588F-70ED-AB54-55C1C6DFD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1B25F2-EE4D-BC70-BAF3-CF8A1118A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21C9D-F4EA-253E-4B27-9E98906B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630CE1-4C9C-21EA-4451-1395BFBE5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2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DA3F43-869D-9A52-2222-4F4CB08B5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7E5F92-D0C6-E6CD-AE70-53A481B38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F8998E-04EF-429B-BDC5-F6FA6422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393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13828-DD0F-55F9-0FBE-FACC8D4BD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B9EC-29A8-9409-5E05-3B620C596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0B1ED9-8813-29CF-727E-F1EAF6149E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5360D9-E0F2-6191-6FA5-E3D00B1C8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DE89C5-838F-13A4-4563-B1EAF00FB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854A4F-9560-C60D-1A18-3B4B3C810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720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2A8AF-A9C2-DEFB-D329-E0EB2B0CE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CC327B-B8E6-ED1E-EC6C-EDFA486D06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6ABE4C-91B6-1726-E9D0-2D184A4D2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4C4E96-124E-7533-3ABB-ADD1F5A9C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867C35-8A49-C7EA-A3F0-30D48659E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05EDE-5EF4-68BA-6005-1D9EB917C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69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AE44D-BF88-99D3-24F6-D829B9232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6F58D-D268-90BE-DB9C-9BF27B9AB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267C1-9156-B377-66EB-420EADEFF4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3E78A4-64D9-F942-91F4-65B12375671D}" type="datetimeFigureOut">
              <a:rPr lang="en-US" smtClean="0"/>
              <a:t>5/29/25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29D5A-DD21-35E7-ADA5-9086A122D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63823-595D-345C-9D70-8F3A3B144B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5D55C2-9A5A-1544-916E-FC7243B3C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02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5EFE2-195D-1774-E796-BA1020E554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CNP display items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3B1F9E-345B-A75F-FD95-3BD56BB199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CNP working group meeting</a:t>
            </a:r>
          </a:p>
          <a:p>
            <a:r>
              <a:rPr lang="en-US" dirty="0"/>
              <a:t>May 30, 2025</a:t>
            </a:r>
          </a:p>
        </p:txBody>
      </p:sp>
    </p:spTree>
    <p:extLst>
      <p:ext uri="{BB962C8B-B14F-4D97-AF65-F5344CB8AC3E}">
        <p14:creationId xmlns:p14="http://schemas.microsoft.com/office/powerpoint/2010/main" val="4031036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ollage of black dots&#10;&#10;AI-generated content may be incorrect.">
            <a:extLst>
              <a:ext uri="{FF2B5EF4-FFF2-40B4-BE49-F238E27FC236}">
                <a16:creationId xmlns:a16="http://schemas.microsoft.com/office/drawing/2014/main" id="{CE9B17BB-179A-C00C-4EA5-53DB6F21E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43" y="0"/>
            <a:ext cx="7772400" cy="68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833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black dots&#10;&#10;AI-generated content may be incorrect.">
            <a:extLst>
              <a:ext uri="{FF2B5EF4-FFF2-40B4-BE49-F238E27FC236}">
                <a16:creationId xmlns:a16="http://schemas.microsoft.com/office/drawing/2014/main" id="{E104C7B1-8067-E1E8-3CE4-0F44F8BA1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43" y="0"/>
            <a:ext cx="7772400" cy="68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756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graphs&#10;&#10;AI-generated content may be incorrect.">
            <a:extLst>
              <a:ext uri="{FF2B5EF4-FFF2-40B4-BE49-F238E27FC236}">
                <a16:creationId xmlns:a16="http://schemas.microsoft.com/office/drawing/2014/main" id="{A7A78C40-AF07-BD3A-717E-F0DCCF050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43" y="0"/>
            <a:ext cx="7772400" cy="68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964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B8336-B390-C943-E44E-DA90EF71F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046EB-D3FA-53DE-9672-929095B94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79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B41B8-3286-45DB-0BE2-3728D4D1A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  <p:pic>
        <p:nvPicPr>
          <p:cNvPr id="5" name="Picture 4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007A975D-51F3-7DEA-0D4B-3EC79656B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185" y="0"/>
            <a:ext cx="5715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372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DC299-8052-D71F-A0EF-E693D6595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</a:t>
            </a:r>
          </a:p>
        </p:txBody>
      </p:sp>
      <p:pic>
        <p:nvPicPr>
          <p:cNvPr id="5" name="Picture 4" descr="A graph of a number of different colored boxes&#10;&#10;AI-generated content may be incorrect.">
            <a:extLst>
              <a:ext uri="{FF2B5EF4-FFF2-40B4-BE49-F238E27FC236}">
                <a16:creationId xmlns:a16="http://schemas.microsoft.com/office/drawing/2014/main" id="{4A755FB2-3571-2DE3-9063-8B11A3FBB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0" y="0"/>
            <a:ext cx="5715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875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380D0-4452-60AF-DABE-9AD8DE669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3</a:t>
            </a:r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935D412C-7A5A-1F18-A9AB-0156285D4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768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ollage of graphs&#10;&#10;AI-generated content may be incorrect.">
            <a:extLst>
              <a:ext uri="{FF2B5EF4-FFF2-40B4-BE49-F238E27FC236}">
                <a16:creationId xmlns:a16="http://schemas.microsoft.com/office/drawing/2014/main" id="{CFAAF2C9-BC1F-E812-5920-A6E1CC05D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2452" y="356616"/>
            <a:ext cx="6364224" cy="63642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B1B4DE-C4A8-158E-2C1D-FA4F37B45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28" y="846591"/>
            <a:ext cx="4321629" cy="5164818"/>
          </a:xfrm>
        </p:spPr>
        <p:txBody>
          <a:bodyPr/>
          <a:lstStyle/>
          <a:p>
            <a:r>
              <a:rPr lang="en-US" dirty="0"/>
              <a:t>Do trait responses to N or P addition change with climate?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336E4E-62C4-5F31-A576-361B11CEE4D8}"/>
              </a:ext>
            </a:extLst>
          </p:cNvPr>
          <p:cNvCxnSpPr/>
          <p:nvPr/>
        </p:nvCxnSpPr>
        <p:spPr>
          <a:xfrm>
            <a:off x="8879339" y="2026920"/>
            <a:ext cx="6858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67C0F1A-24AF-EBB2-ECF2-97BC8FB705BA}"/>
              </a:ext>
            </a:extLst>
          </p:cNvPr>
          <p:cNvSpPr txBox="1"/>
          <p:nvPr/>
        </p:nvSpPr>
        <p:spPr>
          <a:xfrm>
            <a:off x="8850086" y="1743230"/>
            <a:ext cx="7443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wetter</a:t>
            </a:r>
          </a:p>
        </p:txBody>
      </p:sp>
    </p:spTree>
    <p:extLst>
      <p:ext uri="{BB962C8B-B14F-4D97-AF65-F5344CB8AC3E}">
        <p14:creationId xmlns:p14="http://schemas.microsoft.com/office/powerpoint/2010/main" val="1393026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7AE0D-37F3-E9D8-CFDE-BC8C8B70C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63DCD-54BC-250E-DA7C-D8D87AB83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28" y="846591"/>
            <a:ext cx="4321629" cy="5164818"/>
          </a:xfrm>
        </p:spPr>
        <p:txBody>
          <a:bodyPr/>
          <a:lstStyle/>
          <a:p>
            <a:r>
              <a:rPr lang="en-US" dirty="0"/>
              <a:t>Do trait responses to N or P addition change with climate?</a:t>
            </a:r>
          </a:p>
        </p:txBody>
      </p:sp>
      <p:pic>
        <p:nvPicPr>
          <p:cNvPr id="6" name="Picture 5" descr="A collage of graphs&#10;&#10;AI-generated content may be incorrect.">
            <a:extLst>
              <a:ext uri="{FF2B5EF4-FFF2-40B4-BE49-F238E27FC236}">
                <a16:creationId xmlns:a16="http://schemas.microsoft.com/office/drawing/2014/main" id="{149B5BAF-D739-ADF9-1BF9-5D2B6F50A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2501" y="576072"/>
            <a:ext cx="6706471" cy="586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550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D8CEEE-E4A4-0B6C-32E5-DF8F0CD85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13CAB-CDE5-8F87-BBE9-2D5AC055E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28" y="846591"/>
            <a:ext cx="4321629" cy="5164818"/>
          </a:xfrm>
        </p:spPr>
        <p:txBody>
          <a:bodyPr/>
          <a:lstStyle/>
          <a:p>
            <a:r>
              <a:rPr lang="en-US" dirty="0"/>
              <a:t>Do trait responses to N or P addition change with climate?</a:t>
            </a:r>
          </a:p>
        </p:txBody>
      </p:sp>
      <p:pic>
        <p:nvPicPr>
          <p:cNvPr id="7" name="Picture 6" descr="A collage of graphs&#10;&#10;AI-generated content may be incorrect.">
            <a:extLst>
              <a:ext uri="{FF2B5EF4-FFF2-40B4-BE49-F238E27FC236}">
                <a16:creationId xmlns:a16="http://schemas.microsoft.com/office/drawing/2014/main" id="{1D48003F-5CC5-9057-E319-9232E1404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43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19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A6394-AFD1-7562-307B-46B6C137B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BD4ED-5102-62AD-DCBD-CAF6B0730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71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1264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55</Words>
  <Application>Microsoft Macintosh PowerPoint</Application>
  <PresentationFormat>Widescreen</PresentationFormat>
  <Paragraphs>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CNP display items update</vt:lpstr>
      <vt:lpstr>Figure 1</vt:lpstr>
      <vt:lpstr>Figure 2</vt:lpstr>
      <vt:lpstr>Figure 3</vt:lpstr>
      <vt:lpstr>Do trait responses to N or P addition change with climate?</vt:lpstr>
      <vt:lpstr>Do trait responses to N or P addition change with climate?</vt:lpstr>
      <vt:lpstr>Do trait responses to N or P addition change with climate?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Perkowski, Evan A</dc:creator>
  <cp:lastModifiedBy>Perkowski, Evan A</cp:lastModifiedBy>
  <cp:revision>2</cp:revision>
  <dcterms:created xsi:type="dcterms:W3CDTF">2025-05-29T20:12:26Z</dcterms:created>
  <dcterms:modified xsi:type="dcterms:W3CDTF">2025-05-30T00:50:23Z</dcterms:modified>
</cp:coreProperties>
</file>

<file path=docProps/thumbnail.jpeg>
</file>